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318" r:id="rId5"/>
    <p:sldId id="332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36202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761137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57124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17221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056288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5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33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2798" y="2132904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2FBFD5-58B3-EAFD-F4F1-33A45419797C}"/>
              </a:ext>
            </a:extLst>
          </p:cNvPr>
          <p:cNvSpPr txBox="1"/>
          <p:nvPr/>
        </p:nvSpPr>
        <p:spPr>
          <a:xfrm>
            <a:off x="2581814" y="1380553"/>
            <a:ext cx="7028372" cy="36710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AE" sz="2400" b="1" dirty="0"/>
              <a:t>عرض صور ارشاديه للأمن والسلامة في الأماكن العامة:</a:t>
            </a:r>
          </a:p>
          <a:p>
            <a:pPr marL="457200" indent="-457200" algn="ctr" rtl="1">
              <a:lnSpc>
                <a:spcPct val="200000"/>
              </a:lnSpc>
              <a:buFont typeface="+mj-lt"/>
              <a:buAutoNum type="arabicPeriod"/>
            </a:pPr>
            <a:r>
              <a:rPr lang="ar-AE" sz="2400" b="1" dirty="0"/>
              <a:t>نقطة تجمع</a:t>
            </a:r>
          </a:p>
          <a:p>
            <a:pPr marL="457200" indent="-457200" algn="ctr" rtl="1">
              <a:lnSpc>
                <a:spcPct val="200000"/>
              </a:lnSpc>
              <a:buFont typeface="+mj-lt"/>
              <a:buAutoNum type="arabicPeriod"/>
            </a:pPr>
            <a:r>
              <a:rPr lang="ar-AE" sz="2400" b="1" dirty="0"/>
              <a:t>باب الطوارئ</a:t>
            </a:r>
          </a:p>
          <a:p>
            <a:pPr marL="457200" indent="-457200" algn="ctr" rtl="1">
              <a:lnSpc>
                <a:spcPct val="200000"/>
              </a:lnSpc>
              <a:buFont typeface="+mj-lt"/>
              <a:buAutoNum type="arabicPeriod"/>
            </a:pPr>
            <a:r>
              <a:rPr lang="ar-AE" sz="2400" b="1" dirty="0"/>
              <a:t>طفايات </a:t>
            </a:r>
          </a:p>
          <a:p>
            <a:pPr marL="457200" indent="-457200" algn="ctr" rtl="1">
              <a:lnSpc>
                <a:spcPct val="200000"/>
              </a:lnSpc>
              <a:buFont typeface="+mj-lt"/>
              <a:buAutoNum type="arabicPeriod"/>
            </a:pPr>
            <a:r>
              <a:rPr lang="ar-AE" sz="2400" b="1" dirty="0"/>
              <a:t>زر إيقاف السلم الكهربائي</a:t>
            </a:r>
            <a:endParaRPr lang="en-AE" sz="2400" b="1" dirty="0"/>
          </a:p>
        </p:txBody>
      </p:sp>
    </p:spTree>
    <p:extLst>
      <p:ext uri="{BB962C8B-B14F-4D97-AF65-F5344CB8AC3E}">
        <p14:creationId xmlns:p14="http://schemas.microsoft.com/office/powerpoint/2010/main" val="324530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ED8CC9EE4801F4B8F08E004DE5D0B29" ma:contentTypeVersion="8" ma:contentTypeDescription="إنشاء مستند جديد." ma:contentTypeScope="" ma:versionID="f1b4e3c143c5a73dbe38ae8c67d225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605284ebd63220c7a370b813e8b3b4ef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66B3A5-612D-415F-9D9B-3210D531DD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5B897E-9316-4193-8AD5-8D6F7F95A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68AEAC-1548-436C-A70C-EE26A33932C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Muftah Mohammed Al Shamsi</cp:lastModifiedBy>
  <cp:revision>5</cp:revision>
  <dcterms:created xsi:type="dcterms:W3CDTF">2023-06-12T08:34:29Z</dcterms:created>
  <dcterms:modified xsi:type="dcterms:W3CDTF">2023-10-03T05:53:11Z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